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" id="{1CD6B8AF-1EB0-4A9A-89E3-506E0D50E866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6772" userDrawn="1">
          <p15:clr>
            <a:srgbClr val="A4A3A4"/>
          </p15:clr>
        </p15:guide>
        <p15:guide id="2" pos="350" userDrawn="1">
          <p15:clr>
            <a:srgbClr val="A4A3A4"/>
          </p15:clr>
        </p15:guide>
        <p15:guide id="3" pos="18698" userDrawn="1">
          <p15:clr>
            <a:srgbClr val="A4A3A4"/>
          </p15:clr>
        </p15:guide>
        <p15:guide id="4" orient="horz" pos="23619" userDrawn="1">
          <p15:clr>
            <a:srgbClr val="A4A3A4"/>
          </p15:clr>
        </p15:guide>
        <p15:guide id="5" pos="18267" userDrawn="1">
          <p15:clr>
            <a:srgbClr val="A4A3A4"/>
          </p15:clr>
        </p15:guide>
        <p15:guide id="6" orient="horz" pos="9127" userDrawn="1">
          <p15:clr>
            <a:srgbClr val="A4A3A4"/>
          </p15:clr>
        </p15:guide>
        <p15:guide id="7" pos="804" userDrawn="1">
          <p15:clr>
            <a:srgbClr val="A4A3A4"/>
          </p15:clr>
        </p15:guide>
        <p15:guide id="8" pos="9635" userDrawn="1">
          <p15:clr>
            <a:srgbClr val="A4A3A4"/>
          </p15:clr>
        </p15:guide>
        <p15:guide id="9" orient="horz" pos="14978" userDrawn="1">
          <p15:clr>
            <a:srgbClr val="A4A3A4"/>
          </p15:clr>
        </p15:guide>
        <p15:guide id="10" orient="horz" pos="22281" userDrawn="1">
          <p15:clr>
            <a:srgbClr val="A4A3A4"/>
          </p15:clr>
        </p15:guide>
        <p15:guide id="11" orient="horz" pos="16362" userDrawn="1">
          <p15:clr>
            <a:srgbClr val="A4A3A4"/>
          </p15:clr>
        </p15:guide>
        <p15:guide id="12" pos="998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e Claudia Hamm" initials="SH" lastIdx="1" clrIdx="0">
    <p:extLst>
      <p:ext uri="{19B8F6BF-5375-455C-9EA6-DF929625EA0E}">
        <p15:presenceInfo xmlns:p15="http://schemas.microsoft.com/office/powerpoint/2012/main" userId="Simone Claudia Ham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2448" y="72"/>
      </p:cViewPr>
      <p:guideLst>
        <p:guide orient="horz" pos="26772"/>
        <p:guide pos="350"/>
        <p:guide pos="18698"/>
        <p:guide orient="horz" pos="23619"/>
        <p:guide pos="18267"/>
        <p:guide orient="horz" pos="9127"/>
        <p:guide pos="804"/>
        <p:guide pos="9635"/>
        <p:guide orient="horz" pos="14978"/>
        <p:guide orient="horz" pos="22281"/>
        <p:guide orient="horz" pos="16362"/>
        <p:guide pos="99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38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88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8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65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95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31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97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02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08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00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3DBE-DD1B-437F-B4CF-AE27EFE3D77E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5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13DBE-DD1B-437F-B4CF-AE27EFE3D77E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BF1FD-B907-4C86-8DF7-8801C7DB1B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38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D33FE-296B-1476-7504-10E343920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433" y="10797142"/>
            <a:ext cx="27687430" cy="1996410"/>
          </a:xfrm>
        </p:spPr>
        <p:txBody>
          <a:bodyPr>
            <a:normAutofit/>
          </a:bodyPr>
          <a:lstStyle/>
          <a:p>
            <a:pPr algn="l"/>
            <a:endParaRPr lang="en-GB" sz="65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2FB9A3C3-8FBC-F074-3B1E-96947E7BD5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3527" y="-352303"/>
            <a:ext cx="30823853" cy="806841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5E6EDD15-011E-8846-0142-4E5B19EFF2DE}"/>
              </a:ext>
            </a:extLst>
          </p:cNvPr>
          <p:cNvSpPr txBox="1"/>
          <p:nvPr/>
        </p:nvSpPr>
        <p:spPr>
          <a:xfrm>
            <a:off x="5476718" y="2048161"/>
            <a:ext cx="24164923" cy="2939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2000" b="0" i="0" u="none" strike="noStrike" kern="1200" cap="none" spc="0" normalizeH="0" baseline="0" noProof="0" dirty="0">
                <a:ln>
                  <a:noFill/>
                </a:ln>
                <a:solidFill>
                  <a:srgbClr val="8C337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iCampus Cottbus Conference 2026</a:t>
            </a:r>
            <a:br>
              <a:rPr kumimoji="0" lang="de-DE" sz="12000" b="0" i="0" u="none" strike="noStrike" kern="1200" cap="none" spc="0" normalizeH="0" baseline="0" noProof="0" dirty="0">
                <a:ln>
                  <a:noFill/>
                </a:ln>
                <a:solidFill>
                  <a:srgbClr val="8C337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kumimoji="0" lang="de-DE" sz="6500" b="0" i="0" u="none" strike="noStrike" kern="1200" cap="none" spc="0" normalizeH="0" baseline="0" noProof="0" dirty="0">
                <a:ln>
                  <a:noFill/>
                </a:ln>
                <a:solidFill>
                  <a:srgbClr val="EBEBEB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Transferkonferenz für Innovationen in Wissenschaft und Industrie</a:t>
            </a:r>
            <a:endParaRPr lang="en-GB" dirty="0"/>
          </a:p>
        </p:txBody>
      </p:sp>
      <p:sp>
        <p:nvSpPr>
          <p:cNvPr id="3" name="Textfeld 48">
            <a:extLst>
              <a:ext uri="{FF2B5EF4-FFF2-40B4-BE49-F238E27FC236}">
                <a16:creationId xmlns:a16="http://schemas.microsoft.com/office/drawing/2014/main" id="{EFCE2863-79FB-4D38-9835-0384F78C6C62}"/>
              </a:ext>
            </a:extLst>
          </p:cNvPr>
          <p:cNvSpPr txBox="1"/>
          <p:nvPr/>
        </p:nvSpPr>
        <p:spPr>
          <a:xfrm>
            <a:off x="1276350" y="7359663"/>
            <a:ext cx="27722513" cy="34778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0" spc="1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ZWEIZEILIGE </a:t>
            </a:r>
            <a:r>
              <a:rPr lang="de-DE" sz="11000" spc="-35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r>
              <a:rPr lang="de-DE" sz="11000" spc="-6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FORSCHUNGSTHEMA</a:t>
            </a:r>
            <a:endParaRPr lang="de-DE" sz="110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C278A7F-0685-7D7C-DC7E-FF4439260714}"/>
              </a:ext>
            </a:extLst>
          </p:cNvPr>
          <p:cNvSpPr/>
          <p:nvPr/>
        </p:nvSpPr>
        <p:spPr>
          <a:xfrm>
            <a:off x="1311433" y="20696791"/>
            <a:ext cx="4077541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feld 34">
            <a:extLst>
              <a:ext uri="{FF2B5EF4-FFF2-40B4-BE49-F238E27FC236}">
                <a16:creationId xmlns:a16="http://schemas.microsoft.com/office/drawing/2014/main" id="{048C4BEC-12BB-F551-DED0-AAB8EA8EF753}"/>
              </a:ext>
            </a:extLst>
          </p:cNvPr>
          <p:cNvSpPr txBox="1"/>
          <p:nvPr/>
        </p:nvSpPr>
        <p:spPr>
          <a:xfrm>
            <a:off x="1384701" y="14226049"/>
            <a:ext cx="13252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pPr algn="just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consetetur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sadipscing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nonumy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eirmod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invidunt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aliquyam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voluptua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rebum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gubergren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sea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sanctus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24E0542-FC7C-4EBA-3F39-1B2EE35CA0DA}"/>
              </a:ext>
            </a:extLst>
          </p:cNvPr>
          <p:cNvSpPr/>
          <p:nvPr/>
        </p:nvSpPr>
        <p:spPr>
          <a:xfrm>
            <a:off x="5912527" y="20696791"/>
            <a:ext cx="4077541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5D2C7F4-8136-F7A5-AFB7-B4E5CA83451F}"/>
              </a:ext>
            </a:extLst>
          </p:cNvPr>
          <p:cNvSpPr/>
          <p:nvPr/>
        </p:nvSpPr>
        <p:spPr>
          <a:xfrm>
            <a:off x="10513619" y="20696791"/>
            <a:ext cx="4077541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feld 41">
            <a:extLst>
              <a:ext uri="{FF2B5EF4-FFF2-40B4-BE49-F238E27FC236}">
                <a16:creationId xmlns:a16="http://schemas.microsoft.com/office/drawing/2014/main" id="{31CC3B54-5E09-9E93-9724-9DCD9C5EB490}"/>
              </a:ext>
            </a:extLst>
          </p:cNvPr>
          <p:cNvSpPr txBox="1"/>
          <p:nvPr/>
        </p:nvSpPr>
        <p:spPr>
          <a:xfrm>
            <a:off x="1311433" y="23968991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  <p:sp>
        <p:nvSpPr>
          <p:cNvPr id="22" name="Textfeld 34">
            <a:extLst>
              <a:ext uri="{FF2B5EF4-FFF2-40B4-BE49-F238E27FC236}">
                <a16:creationId xmlns:a16="http://schemas.microsoft.com/office/drawing/2014/main" id="{A5DA9B75-C61A-1838-8B4D-AB8299D51A98}"/>
              </a:ext>
            </a:extLst>
          </p:cNvPr>
          <p:cNvSpPr txBox="1"/>
          <p:nvPr/>
        </p:nvSpPr>
        <p:spPr>
          <a:xfrm>
            <a:off x="1384701" y="25801535"/>
            <a:ext cx="13252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pPr algn="just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consetetur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sadipscing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nonumy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eirmod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invidunt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aliquyam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voluptua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rebum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gubergren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sea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sanctus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0E4F7FBC-8135-19F6-8AE9-C69D7F7AF436}"/>
              </a:ext>
            </a:extLst>
          </p:cNvPr>
          <p:cNvSpPr/>
          <p:nvPr/>
        </p:nvSpPr>
        <p:spPr>
          <a:xfrm>
            <a:off x="1311433" y="32272277"/>
            <a:ext cx="13279727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feld 41">
            <a:extLst>
              <a:ext uri="{FF2B5EF4-FFF2-40B4-BE49-F238E27FC236}">
                <a16:creationId xmlns:a16="http://schemas.microsoft.com/office/drawing/2014/main" id="{7E63517D-EC1F-4269-AC58-44F41964C4D8}"/>
              </a:ext>
            </a:extLst>
          </p:cNvPr>
          <p:cNvSpPr txBox="1"/>
          <p:nvPr/>
        </p:nvSpPr>
        <p:spPr>
          <a:xfrm>
            <a:off x="1311433" y="35544477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608122E-E7C3-D176-C0B3-7D95A647B035}"/>
              </a:ext>
            </a:extLst>
          </p:cNvPr>
          <p:cNvSpPr/>
          <p:nvPr/>
        </p:nvSpPr>
        <p:spPr>
          <a:xfrm>
            <a:off x="15740103" y="20682930"/>
            <a:ext cx="13223677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feld 34">
            <a:extLst>
              <a:ext uri="{FF2B5EF4-FFF2-40B4-BE49-F238E27FC236}">
                <a16:creationId xmlns:a16="http://schemas.microsoft.com/office/drawing/2014/main" id="{8957F8AF-12F7-2BC7-54EC-289A9824547F}"/>
              </a:ext>
            </a:extLst>
          </p:cNvPr>
          <p:cNvSpPr txBox="1"/>
          <p:nvPr/>
        </p:nvSpPr>
        <p:spPr>
          <a:xfrm>
            <a:off x="15813371" y="14212188"/>
            <a:ext cx="13252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</a:t>
            </a:r>
          </a:p>
          <a:p>
            <a:pPr algn="just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consetetur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sadipscing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nonumy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eirmod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invidunt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aliquyam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voluptua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accusam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rebum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Stet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kasd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gubergren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 sea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takimata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sanctus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ipsum dolor sit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 </a:t>
            </a:r>
            <a:r>
              <a:rPr lang="en-US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41">
            <a:extLst>
              <a:ext uri="{FF2B5EF4-FFF2-40B4-BE49-F238E27FC236}">
                <a16:creationId xmlns:a16="http://schemas.microsoft.com/office/drawing/2014/main" id="{56403170-5FE8-F868-CD6E-E3C024DDE0ED}"/>
              </a:ext>
            </a:extLst>
          </p:cNvPr>
          <p:cNvSpPr txBox="1"/>
          <p:nvPr/>
        </p:nvSpPr>
        <p:spPr>
          <a:xfrm>
            <a:off x="15740103" y="23955130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  <p:sp>
        <p:nvSpPr>
          <p:cNvPr id="32" name="Textfeld 17">
            <a:extLst>
              <a:ext uri="{FF2B5EF4-FFF2-40B4-BE49-F238E27FC236}">
                <a16:creationId xmlns:a16="http://schemas.microsoft.com/office/drawing/2014/main" id="{DDE6D0D1-B1AC-A64A-D51A-BF713C8F4C20}"/>
              </a:ext>
            </a:extLst>
          </p:cNvPr>
          <p:cNvSpPr txBox="1"/>
          <p:nvPr/>
        </p:nvSpPr>
        <p:spPr>
          <a:xfrm>
            <a:off x="15848454" y="25841685"/>
            <a:ext cx="13252009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39789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79578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19368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59157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198946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438735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78525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8314" algn="l" defTabSz="2479578" rtl="0" eaLnBrk="1" latinLnBrk="0" hangingPunct="1">
              <a:defRPr sz="48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WEITERE INFOS</a:t>
            </a:r>
          </a:p>
          <a:p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können weitere Kontakte und/oder weiterführende Informationen zum Projekt stehen und ggf. Partner aufgeführt werden</a:t>
            </a: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</a:t>
            </a:r>
          </a:p>
          <a:p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Vorname Name</a:t>
            </a:r>
          </a:p>
          <a:p>
            <a:pPr>
              <a:tabLst>
                <a:tab pos="457200" algn="l"/>
              </a:tabLst>
            </a:pPr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	+49 (0)355 00 0000</a:t>
            </a:r>
          </a:p>
          <a:p>
            <a:pPr>
              <a:tabLst>
                <a:tab pos="457200" algn="l"/>
              </a:tabLst>
            </a:pPr>
            <a:r>
              <a:rPr lang="de-DE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	vorname.name@xyz.de</a:t>
            </a:r>
          </a:p>
          <a:p>
            <a:pPr>
              <a:tabLst>
                <a:tab pos="457200" algn="l"/>
              </a:tabLst>
            </a:pPr>
            <a:endParaRPr lang="de-DE" sz="3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76FA4EF3-E613-D7D1-CC93-FDBDB58CCB82}"/>
              </a:ext>
            </a:extLst>
          </p:cNvPr>
          <p:cNvSpPr/>
          <p:nvPr/>
        </p:nvSpPr>
        <p:spPr>
          <a:xfrm>
            <a:off x="21743171" y="32272277"/>
            <a:ext cx="7276660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9C716175-ED89-3C57-A946-D5FFD976905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20"/>
          <a:stretch/>
        </p:blipFill>
        <p:spPr>
          <a:xfrm>
            <a:off x="21641570" y="37529105"/>
            <a:ext cx="8423975" cy="4971446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C4C86919-9269-3A65-EEBD-3CF545A170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0878" y="37602764"/>
            <a:ext cx="6130171" cy="3163168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5FAEF224-D473-C06C-9DE8-ACC7CAAFD2BA}"/>
              </a:ext>
            </a:extLst>
          </p:cNvPr>
          <p:cNvSpPr txBox="1"/>
          <p:nvPr/>
        </p:nvSpPr>
        <p:spPr>
          <a:xfrm>
            <a:off x="17814334" y="40037575"/>
            <a:ext cx="7139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spc="3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Fkz</a:t>
            </a:r>
            <a:r>
              <a:rPr lang="en-GB" sz="20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16ME0420K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6FCADFF-429C-37C2-A91C-C3A61E4DDFA8}"/>
              </a:ext>
            </a:extLst>
          </p:cNvPr>
          <p:cNvSpPr txBox="1"/>
          <p:nvPr/>
        </p:nvSpPr>
        <p:spPr>
          <a:xfrm>
            <a:off x="15848454" y="41361472"/>
            <a:ext cx="71391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www</a:t>
            </a:r>
            <a:r>
              <a:rPr lang="en-GB" sz="3600">
                <a:solidFill>
                  <a:schemeClr val="tx1">
                    <a:lumMod val="85000"/>
                    <a:lumOff val="15000"/>
                  </a:schemeClr>
                </a:solidFill>
              </a:rPr>
              <a:t>.iCCC2026.de</a:t>
            </a:r>
            <a:endParaRPr lang="en-GB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www.iCampus-Cottbus.de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9B31F81-E1D7-5A3F-A2A5-E566FE5085C5}"/>
              </a:ext>
            </a:extLst>
          </p:cNvPr>
          <p:cNvSpPr/>
          <p:nvPr/>
        </p:nvSpPr>
        <p:spPr>
          <a:xfrm>
            <a:off x="1311433" y="37529105"/>
            <a:ext cx="13279727" cy="31047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5076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6905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feld 41">
            <a:extLst>
              <a:ext uri="{FF2B5EF4-FFF2-40B4-BE49-F238E27FC236}">
                <a16:creationId xmlns:a16="http://schemas.microsoft.com/office/drawing/2014/main" id="{AB57282F-DE5D-B386-E35E-C576801FC1BD}"/>
              </a:ext>
            </a:extLst>
          </p:cNvPr>
          <p:cNvSpPr txBox="1"/>
          <p:nvPr/>
        </p:nvSpPr>
        <p:spPr>
          <a:xfrm>
            <a:off x="1311433" y="40801305"/>
            <a:ext cx="1325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53806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761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61418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15223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69029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2835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76641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030447" algn="l" defTabSz="3507611" rtl="0" eaLnBrk="1" latinLnBrk="0" hangingPunct="1">
              <a:defRPr sz="6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</a:p>
        </p:txBody>
      </p:sp>
      <p:pic>
        <p:nvPicPr>
          <p:cNvPr id="6" name="Grafik 5" descr="Ein Bild, das Grafiken, Screenshot, Schrift, Grafikdesign enthält.&#10;&#10;Automatisch generierte Beschreibung">
            <a:extLst>
              <a:ext uri="{FF2B5EF4-FFF2-40B4-BE49-F238E27FC236}">
                <a16:creationId xmlns:a16="http://schemas.microsoft.com/office/drawing/2014/main" id="{8925EE24-EFE5-ECC7-DC7A-08CBAB2186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701" y="2308089"/>
            <a:ext cx="3120894" cy="241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369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iCampus-iCCC2024">
      <a:dk1>
        <a:sysClr val="windowText" lastClr="000000"/>
      </a:dk1>
      <a:lt1>
        <a:sysClr val="window" lastClr="FFFFFF"/>
      </a:lt1>
      <a:dk2>
        <a:srgbClr val="3D3D40"/>
      </a:dk2>
      <a:lt2>
        <a:srgbClr val="EBEBEB"/>
      </a:lt2>
      <a:accent1>
        <a:srgbClr val="332682"/>
      </a:accent1>
      <a:accent2>
        <a:srgbClr val="D6521C"/>
      </a:accent2>
      <a:accent3>
        <a:srgbClr val="8C3370"/>
      </a:accent3>
      <a:accent4>
        <a:srgbClr val="F7B005"/>
      </a:accent4>
      <a:accent5>
        <a:srgbClr val="FFDB00"/>
      </a:accent5>
      <a:accent6>
        <a:srgbClr val="94BF1F"/>
      </a:accent6>
      <a:hlink>
        <a:srgbClr val="0563C1"/>
      </a:hlink>
      <a:folHlink>
        <a:srgbClr val="0693E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276</Words>
  <Application>Microsoft Office PowerPoint</Application>
  <PresentationFormat>Benutzerdefiniert</PresentationFormat>
  <Paragraphs>42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Simone Claudia Hamm</dc:creator>
  <cp:lastModifiedBy>Weiß, Katharina</cp:lastModifiedBy>
  <cp:revision>30</cp:revision>
  <dcterms:created xsi:type="dcterms:W3CDTF">2024-01-24T16:38:28Z</dcterms:created>
  <dcterms:modified xsi:type="dcterms:W3CDTF">2025-01-15T10:11:57Z</dcterms:modified>
</cp:coreProperties>
</file>